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0F2-968A-4543-840A-B0109663E71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8A79-56F7-4910-BE37-8758FDBA6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8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0F2-968A-4543-840A-B0109663E71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8A79-56F7-4910-BE37-8758FDBA6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4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0F2-968A-4543-840A-B0109663E71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8A79-56F7-4910-BE37-8758FDBA6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3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0F2-968A-4543-840A-B0109663E71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8A79-56F7-4910-BE37-8758FDBA6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0F2-968A-4543-840A-B0109663E71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8A79-56F7-4910-BE37-8758FDBA6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8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0F2-968A-4543-840A-B0109663E71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8A79-56F7-4910-BE37-8758FDBA6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9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0F2-968A-4543-840A-B0109663E71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8A79-56F7-4910-BE37-8758FDBA6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9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0F2-968A-4543-840A-B0109663E71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8A79-56F7-4910-BE37-8758FDBA6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3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0F2-968A-4543-840A-B0109663E71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8A79-56F7-4910-BE37-8758FDBA6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0F2-968A-4543-840A-B0109663E71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8A79-56F7-4910-BE37-8758FDBA6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8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0F2-968A-4543-840A-B0109663E71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8A79-56F7-4910-BE37-8758FDBA6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9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B50F2-968A-4543-840A-B0109663E71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D8A79-56F7-4910-BE37-8758FDBA6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5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736551"/>
              </p:ext>
            </p:extLst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20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Homesickness = Virus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21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Skating = Wounded Goose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25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Hair = Polar Bear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45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Plane = Pendulum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47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Riding Plane</a:t>
                      </a:r>
                      <a:r>
                        <a:rPr lang="en-US" baseline="0" dirty="0" smtClean="0"/>
                        <a:t> = Riding Bull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48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Rock = Tuning Fork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51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Fire = Beacon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68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Nahanni</a:t>
                      </a:r>
                      <a:r>
                        <a:rPr lang="en-US" baseline="0" dirty="0" smtClean="0"/>
                        <a:t> = Iron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77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Stomach = Cement Mixer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57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021264"/>
              </p:ext>
            </p:extLst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91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Skin = Moose Hide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39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Logs = Telephone Poles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97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Johnny</a:t>
                      </a:r>
                      <a:r>
                        <a:rPr lang="en-US" baseline="0" dirty="0" smtClean="0"/>
                        <a:t> = Nails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99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Cabin</a:t>
                      </a:r>
                      <a:r>
                        <a:rPr lang="en-US" baseline="0" dirty="0" smtClean="0"/>
                        <a:t> = Apparition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55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Snow = Salt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56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Face = Map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64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Hairs = Porcupine Quills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106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Hares = Snow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107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Gabe = Horse at Starting Gate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76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836796"/>
              </p:ext>
            </p:extLst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109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Words = Death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113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Boys = Woodpeckers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115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Sticks &amp; Mud = Concrete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118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Arms = Wings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142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Trees Splitting = Gunshots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</a:t>
                      </a:r>
                      <a:r>
                        <a:rPr lang="en-US" baseline="0" dirty="0" smtClean="0"/>
                        <a:t> 101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Cache = Cabin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150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Slope</a:t>
                      </a:r>
                      <a:r>
                        <a:rPr lang="en-US" baseline="0" dirty="0" smtClean="0"/>
                        <a:t> = Crystal Slide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157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Northern</a:t>
                      </a:r>
                      <a:r>
                        <a:rPr lang="en-US" baseline="0" dirty="0" smtClean="0"/>
                        <a:t> Lights = Synthesizer Music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158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Gabe = Packhorse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9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813331"/>
              </p:ext>
            </p:extLst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156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Snowpack = Iron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157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Sheep Steaks = Bricks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170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Hands = Clubs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172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Hand = Raw Meat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176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Bear = Crystal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</a:t>
                      </a:r>
                      <a:r>
                        <a:rPr lang="en-US" baseline="0" dirty="0" smtClean="0"/>
                        <a:t> 179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Armadillo = Armored Car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180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Ground = Steel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188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Heart = Thunder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Page 159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mtClean="0"/>
                        <a:t>Gabe = Musk Ox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296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202</Words>
  <Application>Microsoft Office PowerPoint</Application>
  <PresentationFormat>On-screen Show (4:3)</PresentationFormat>
  <Paragraphs>108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Hendricks</dc:creator>
  <cp:lastModifiedBy>Patricia Hendricks</cp:lastModifiedBy>
  <cp:revision>7</cp:revision>
  <dcterms:created xsi:type="dcterms:W3CDTF">2013-03-13T13:11:48Z</dcterms:created>
  <dcterms:modified xsi:type="dcterms:W3CDTF">2013-03-13T13:55:22Z</dcterms:modified>
</cp:coreProperties>
</file>