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youtube.com/watch?v=s3P9fyJEu6E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lang="en"/>
              <a:t>
</a:t>
            </a:r>
            <a:r>
              <a:rPr lang="en"/>
              <a:t>Similes and Metaphors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sz="6000" lang="en"/>
              <a:t>Similes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/>
              <a:t>Simile: comparing 2 unlike things using </a:t>
            </a:r>
          </a:p>
          <a:p>
            <a:pPr rtl="0" lvl="0" indent="0" marL="1371600">
              <a:buNone/>
            </a:pPr>
            <a:r>
              <a:rPr sz="3600" lang="en"/>
              <a:t>  like or as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Example: </a:t>
            </a:r>
            <a:r>
              <a:rPr lang="en">
                <a:solidFill>
                  <a:srgbClr val="0000FF"/>
                </a:solidFill>
              </a:rPr>
              <a:t>She </a:t>
            </a:r>
            <a:r>
              <a:rPr lang="en"/>
              <a:t>was </a:t>
            </a:r>
            <a:r>
              <a:rPr lang="en">
                <a:solidFill>
                  <a:srgbClr val="9900FF"/>
                </a:solidFill>
              </a:rPr>
              <a:t>as </a:t>
            </a:r>
            <a:r>
              <a:rPr lang="en"/>
              <a:t>busy </a:t>
            </a:r>
            <a:r>
              <a:rPr lang="en">
                <a:solidFill>
                  <a:srgbClr val="9900FF"/>
                </a:solidFill>
              </a:rPr>
              <a:t>as</a:t>
            </a:r>
            <a:r>
              <a:rPr lang="en"/>
              <a:t> a </a:t>
            </a:r>
            <a:r>
              <a:rPr lang="en">
                <a:solidFill>
                  <a:srgbClr val="0000FF"/>
                </a:solidFill>
              </a:rPr>
              <a:t>bee</a:t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Example: </a:t>
            </a:r>
            <a:r>
              <a:rPr lang="en">
                <a:solidFill>
                  <a:srgbClr val="0000FF"/>
                </a:solidFill>
              </a:rPr>
              <a:t>I</a:t>
            </a:r>
            <a:r>
              <a:rPr lang="en">
                <a:solidFill>
                  <a:srgbClr val="000000"/>
                </a:solidFill>
              </a:rPr>
              <a:t> felt </a:t>
            </a:r>
            <a:r>
              <a:rPr lang="en">
                <a:solidFill>
                  <a:srgbClr val="9900FF"/>
                </a:solidFill>
              </a:rPr>
              <a:t>as</a:t>
            </a:r>
            <a:r>
              <a:rPr lang="en">
                <a:solidFill>
                  <a:srgbClr val="000000"/>
                </a:solidFill>
              </a:rPr>
              <a:t> free </a:t>
            </a:r>
            <a:r>
              <a:rPr lang="en">
                <a:solidFill>
                  <a:srgbClr val="9900FF"/>
                </a:solidFill>
              </a:rPr>
              <a:t>as</a:t>
            </a:r>
            <a:r>
              <a:rPr lang="en">
                <a:solidFill>
                  <a:srgbClr val="000000"/>
                </a:solidFill>
              </a:rPr>
              <a:t> a </a:t>
            </a:r>
            <a:r>
              <a:rPr lang="en">
                <a:solidFill>
                  <a:srgbClr val="0000FF"/>
                </a:solidFill>
              </a:rPr>
              <a:t>bird</a:t>
            </a:r>
          </a:p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Example: _____ was as _______ as a ______.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sz="6000" lang="en"/>
              <a:t>Metaphor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/>
              <a:t>Metaphor: comparing 2 unlike things </a:t>
            </a:r>
          </a:p>
          <a:p>
            <a:pPr rtl="0" lvl="0">
              <a:buNone/>
            </a:pPr>
            <a:r>
              <a:rPr sz="3600" lang="en"/>
              <a:t>					saying one is the other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Example: </a:t>
            </a:r>
            <a:r>
              <a:rPr lang="en">
                <a:solidFill>
                  <a:srgbClr val="0000FF"/>
                </a:solidFill>
              </a:rPr>
              <a:t>She </a:t>
            </a:r>
            <a:r>
              <a:rPr lang="en">
                <a:solidFill>
                  <a:srgbClr val="9900FF"/>
                </a:solidFill>
              </a:rPr>
              <a:t>is a</a:t>
            </a:r>
            <a:r>
              <a:rPr lang="en">
                <a:solidFill>
                  <a:srgbClr val="0000FF"/>
                </a:solidFill>
              </a:rPr>
              <a:t> bear</a:t>
            </a:r>
            <a:r>
              <a:rPr lang="en"/>
              <a:t> </a:t>
            </a:r>
            <a:r>
              <a:rPr lang="en">
                <a:solidFill>
                  <a:srgbClr val="000000"/>
                </a:solidFill>
              </a:rPr>
              <a:t>when she’s angry. </a:t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Example: </a:t>
            </a:r>
            <a:r>
              <a:rPr lang="en">
                <a:solidFill>
                  <a:srgbClr val="0000FF"/>
                </a:solidFill>
              </a:rPr>
              <a:t>My classroom </a:t>
            </a:r>
            <a:r>
              <a:rPr lang="en">
                <a:solidFill>
                  <a:srgbClr val="9900FF"/>
                </a:solidFill>
              </a:rPr>
              <a:t>is a </a:t>
            </a:r>
            <a:r>
              <a:rPr lang="en">
                <a:solidFill>
                  <a:srgbClr val="0000FF"/>
                </a:solidFill>
              </a:rPr>
              <a:t>zoo</a:t>
            </a:r>
            <a:r>
              <a:rPr lang="en">
                <a:solidFill>
                  <a:srgbClr val="9900FF"/>
                </a:solidFill>
              </a:rPr>
              <a:t>.  </a:t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Example: __________ is a _________.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Your Examples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School is as boring as watching paint dry.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Country music is red ants all over your legs.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School is like being forced to eat broccoli.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Country music is boring.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Country music is heaven on earth.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When I'm happy I do better in school.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 am an awesome person.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Sleeping in is like heaven.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Rain is like mother nature crying.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Country music is terrible.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Math is a tiger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0526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Firework: Katy Perry</a:t>
            </a:r>
          </a:p>
          <a:p>
            <a:pPr>
              <a:buNone/>
            </a:pPr>
            <a:r>
              <a:rPr u="sng" sz="1800" lang="en">
                <a:solidFill>
                  <a:schemeClr val="hlink"/>
                </a:solidFill>
                <a:hlinkClick r:id="rId3"/>
              </a:rPr>
              <a:t>http://www.youtube.com/watch?v=s3P9fyJEu6E 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Do you ever feel like a plastic bag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Drifting through the wind, wanting to start again?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Do you ever feel, feel so paper thin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Like a house of cards, one blow from caving in?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Do you ever feel already buried deep?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Six feet under screams, but no one seems to hear a thing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Do you know that there's still a chance for you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'Cause there's a spark in you?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You just gotta ignite the light and let it shine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Just own the night like the 4th of July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'Cause baby, you're a firework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Come on, show 'em what you're worth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Make 'em go, oh, oh, oh</a:t>
            </a:r>
          </a:p>
          <a:p>
            <a:pPr rtl="0" lvl="0">
              <a:buNone/>
            </a:pPr>
            <a:r>
              <a:rPr sz="1800" lang="en">
                <a:solidFill>
                  <a:srgbClr val="333333"/>
                </a:solidFill>
              </a:rPr>
              <a:t>As you shoot across the sky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"Mean" Taylor Swift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</a:rPr>
              <a:t>You, with your words like knives 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</a:rPr>
              <a:t>And swords and weapons that you use against me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</a:rPr>
              <a:t>You have knocked me off my feet again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</a:rPr>
              <a:t>Got me feeling like I'm nothing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</a:rPr>
              <a:t>You, with your voice like nails on a chalkboard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</a:rPr>
              <a:t>Calling me out when I'm wounded</a:t>
            </a:r>
          </a:p>
          <a:p>
            <a:pPr>
              <a:buNone/>
            </a:pPr>
            <a:r>
              <a:rPr sz="2400" lang="en">
                <a:solidFill>
                  <a:srgbClr val="000000"/>
                </a:solidFill>
              </a:rPr>
              <a:t>You picking on the weaker man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